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2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МОУ СОШ №17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400800" cy="1752600"/>
          </a:xfrm>
        </p:spPr>
        <p:txBody>
          <a:bodyPr>
            <a:noAutofit/>
          </a:bodyPr>
          <a:lstStyle/>
          <a:p>
            <a:r>
              <a:rPr lang="ru-RU" sz="4000" i="1" dirty="0" err="1" smtClean="0">
                <a:solidFill>
                  <a:schemeClr val="tx2"/>
                </a:solidFill>
              </a:rPr>
              <a:t>Голубева</a:t>
            </a:r>
            <a:r>
              <a:rPr lang="ru-RU" sz="4000" i="1" dirty="0" smtClean="0">
                <a:solidFill>
                  <a:schemeClr val="tx2"/>
                </a:solidFill>
              </a:rPr>
              <a:t> Анна Сергеевна</a:t>
            </a:r>
            <a:br>
              <a:rPr lang="ru-RU" sz="4000" i="1" dirty="0" smtClean="0">
                <a:solidFill>
                  <a:schemeClr val="tx2"/>
                </a:solidFill>
              </a:rPr>
            </a:br>
            <a:r>
              <a:rPr lang="ru-RU" sz="4000" i="1" dirty="0" smtClean="0">
                <a:solidFill>
                  <a:schemeClr val="tx2"/>
                </a:solidFill>
              </a:rPr>
              <a:t>1 «А» </a:t>
            </a:r>
            <a:r>
              <a:rPr lang="ru-RU" sz="4000" i="1" dirty="0" smtClean="0">
                <a:solidFill>
                  <a:schemeClr val="tx2"/>
                </a:solidFill>
              </a:rPr>
              <a:t>класс</a:t>
            </a:r>
          </a:p>
          <a:p>
            <a:r>
              <a:rPr lang="ru-RU" sz="4000" i="1" dirty="0" smtClean="0">
                <a:solidFill>
                  <a:schemeClr val="tx2"/>
                </a:solidFill>
              </a:rPr>
              <a:t>Сентябрь 2011-июнь 2012</a:t>
            </a:r>
            <a:endParaRPr lang="ru-RU" sz="4000" i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00042"/>
            <a:ext cx="7429552" cy="5929354"/>
          </a:xfrm>
          <a:prstGeom prst="rect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2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Математика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Сложение и вычитание в пределах 20</a:t>
            </a:r>
          </a:p>
          <a:p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Задачи на увеличение числа </a:t>
            </a:r>
          </a:p>
          <a:p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Сравнение чисел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0558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357298"/>
            <a:ext cx="4507787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Окружающий мир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Ознакомление с окружающим миром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Животный мир 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Растительный мир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Waterf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0779" y="1857364"/>
            <a:ext cx="4503221" cy="4714908"/>
          </a:xfrm>
        </p:spPr>
      </p:pic>
    </p:spTree>
  </p:cSld>
  <p:clrMapOvr>
    <a:masterClrMapping/>
  </p:clrMapOvr>
  <p:transition spd="slow" advTm="2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Музыка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Музыкальная грамота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Слушание музыкальных произведений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Исполнение песни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050" name="Music"/>
          <p:cNvSpPr>
            <a:spLocks noGrp="1" noEditPoints="1" noChangeArrowheads="1"/>
          </p:cNvSpPr>
          <p:nvPr>
            <p:ph sz="half" idx="2"/>
          </p:nvPr>
        </p:nvSpPr>
        <p:spPr bwMode="auto">
          <a:xfrm>
            <a:off x="4648200" y="1000108"/>
            <a:ext cx="4038600" cy="5429288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 advTm="2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928802"/>
            <a:ext cx="8686800" cy="25114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Это интересный и увлекательный, познавательный и нужный материал для изучения</a:t>
            </a:r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 advTm="2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</Words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МОУ СОШ №17  </vt:lpstr>
      <vt:lpstr>Математика</vt:lpstr>
      <vt:lpstr>Окружающий мир</vt:lpstr>
      <vt:lpstr>Музыка</vt:lpstr>
      <vt:lpstr>Это интересный и увлекательный, познавательный и нужный материал для изучения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№17  </dc:title>
  <dc:creator>ученик</dc:creator>
  <cp:lastModifiedBy>ученик</cp:lastModifiedBy>
  <cp:revision>5</cp:revision>
  <dcterms:created xsi:type="dcterms:W3CDTF">2011-10-04T12:14:06Z</dcterms:created>
  <dcterms:modified xsi:type="dcterms:W3CDTF">2011-10-04T13:01:23Z</dcterms:modified>
</cp:coreProperties>
</file>